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3" r:id="rId6"/>
    <p:sldId id="265" r:id="rId7"/>
    <p:sldId id="264" r:id="rId8"/>
    <p:sldId id="259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9" autoAdjust="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7419-4D22-4A07-B248-BF4E18204209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1880-66AF-4DDD-BD25-27786651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62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7419-4D22-4A07-B248-BF4E18204209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1880-66AF-4DDD-BD25-27786651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37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7419-4D22-4A07-B248-BF4E18204209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1880-66AF-4DDD-BD25-27786651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9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7419-4D22-4A07-B248-BF4E18204209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1880-66AF-4DDD-BD25-27786651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02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7419-4D22-4A07-B248-BF4E18204209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1880-66AF-4DDD-BD25-27786651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94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7419-4D22-4A07-B248-BF4E18204209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1880-66AF-4DDD-BD25-27786651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6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7419-4D22-4A07-B248-BF4E18204209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1880-66AF-4DDD-BD25-27786651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1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7419-4D22-4A07-B248-BF4E18204209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1880-66AF-4DDD-BD25-27786651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52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7419-4D22-4A07-B248-BF4E18204209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1880-66AF-4DDD-BD25-27786651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9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7419-4D22-4A07-B248-BF4E18204209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1880-66AF-4DDD-BD25-27786651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7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E7419-4D22-4A07-B248-BF4E18204209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1880-66AF-4DDD-BD25-27786651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E7419-4D22-4A07-B248-BF4E18204209}" type="datetimeFigureOut">
              <a:rPr lang="en-US" smtClean="0"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B1880-66AF-4DDD-BD25-27786651B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8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934825" y="5886450"/>
            <a:ext cx="188595" cy="65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536822" y="5751320"/>
            <a:ext cx="398003" cy="792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8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934825" y="5886450"/>
            <a:ext cx="188595" cy="65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934825" y="5886450"/>
            <a:ext cx="188595" cy="65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934825" y="5971908"/>
            <a:ext cx="188595" cy="65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0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934825" y="5997545"/>
            <a:ext cx="188595" cy="65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ansrv\public\PANORAMA BUILDING DIRECTORY\NEW YORK CITY\Manhattan\West_side\Central Park West\0151CPW\W\01W\GP-MANDIGO-151 CPW-1W\Revisions\CB - 2-2-2017\Rev.1 - CB - 151- Central Parks - special window-Feb 17 2017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934825" y="5997545"/>
            <a:ext cx="188595" cy="65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934825" y="5997545"/>
            <a:ext cx="188595" cy="65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4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934825" y="5903541"/>
            <a:ext cx="188595" cy="65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98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934825" y="5903541"/>
            <a:ext cx="188595" cy="65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4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Millan</dc:creator>
  <cp:lastModifiedBy>Sean Khorsandi</cp:lastModifiedBy>
  <cp:revision>7</cp:revision>
  <dcterms:created xsi:type="dcterms:W3CDTF">2017-02-07T18:31:55Z</dcterms:created>
  <dcterms:modified xsi:type="dcterms:W3CDTF">2017-02-21T21:14:15Z</dcterms:modified>
</cp:coreProperties>
</file>